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10" Type="http://schemas.openxmlformats.org/officeDocument/2006/relationships/slide" Target="slides/slide4.xml"/><Relationship Id="rId11" Type="http://schemas.openxmlformats.org/officeDocument/2006/relationships/slide" Target="slides/slide5.xml"/><Relationship Id="rId12" Type="http://schemas.openxmlformats.org/officeDocument/2006/relationships/slide" Target="slides/slide6.xml"/><Relationship Id="rId13" Type="http://schemas.openxmlformats.org/officeDocument/2006/relationships/slide" Target="slides/slide7.xml"/><Relationship Id="rId14" Type="http://schemas.openxmlformats.org/officeDocument/2006/relationships/slide" Target="slides/slide8.xml"/><Relationship Id="rId15" Type="http://schemas.openxmlformats.org/officeDocument/2006/relationships/slide" Target="slides/slide9.xml"/><Relationship Id="rId16" Type="http://schemas.openxmlformats.org/officeDocument/2006/relationships/slide" Target="slides/slide10.xml"/><Relationship Id="rId17" Type="http://schemas.openxmlformats.org/officeDocument/2006/relationships/slide" Target="slides/slide11.xml"/><Relationship Id="rId18" Type="http://schemas.openxmlformats.org/officeDocument/2006/relationships/slide" Target="slides/slide12.xml"/><Relationship Id="rId19" Type="http://schemas.openxmlformats.org/officeDocument/2006/relationships/slide" Target="slides/slide13.xml"/><Relationship Id="rId2" Type="http://schemas.openxmlformats.org/officeDocument/2006/relationships/printerSettings" Target="printerSettings/printerSettings1.bin"/><Relationship Id="rId20" Type="http://schemas.openxmlformats.org/officeDocument/2006/relationships/slide" Target="slides/slide14.xml"/><Relationship Id="rId21" Type="http://schemas.openxmlformats.org/officeDocument/2006/relationships/slide" Target="slides/slide15.xml"/><Relationship Id="rId22" Type="http://schemas.openxmlformats.org/officeDocument/2006/relationships/slide" Target="slides/slide16.xml"/><Relationship Id="rId23" Type="http://schemas.openxmlformats.org/officeDocument/2006/relationships/slide" Target="slides/slide17.xml"/><Relationship Id="rId24" Type="http://schemas.openxmlformats.org/officeDocument/2006/relationships/slide" Target="slides/slide18.xml"/><Relationship Id="rId25" Type="http://schemas.openxmlformats.org/officeDocument/2006/relationships/slide" Target="slides/slide19.xml"/><Relationship Id="rId26" Type="http://schemas.openxmlformats.org/officeDocument/2006/relationships/slide" Target="slides/slide20.xml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9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19.png>
</file>

<file path=ppt/media/image2.png>
</file>

<file path=ppt/media/image20.png>
</file>

<file path=ppt/media/image21.jpg>
</file>

<file path=ppt/media/image3.png>
</file>

<file path=ppt/media/image4.png>
</file>

<file path=ppt/media/image5.jpg>
</file>

<file path=ppt/media/image6.jpg>
</file>

<file path=ppt/media/image7.png>
</file>

<file path=ppt/media/image8.png>
</file>

<file path=ppt/media/image9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1.png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2.png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3.png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4.png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5.png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6.png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7.jpg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8.png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9.png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20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3.png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21.jp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4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5.jp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6.jpg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7.png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8.png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9.png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1.png"/><Relationship Id="rId3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4" name="Picture 3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Spelarrapport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t>Rapport för 19 spelare</a:t>
            </a:r>
          </a:p>
        </p:txBody>
      </p:sp>
      <p:pic>
        <p:nvPicPr>
          <p:cNvPr id="5" name="Picture 4" descr="sirius 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0080" y="365760"/>
            <a:ext cx="2743200" cy="2743200"/>
          </a:xfrm>
          <a:prstGeom prst="rect">
            <a:avLst/>
          </a:prstGeom>
        </p:spPr>
      </p:pic>
      <p:pic>
        <p:nvPicPr>
          <p:cNvPr id="6" name="Picture 5" descr="sirius logo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60720" y="365760"/>
            <a:ext cx="2743200" cy="27432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15: Jerker Ortman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1/0.25</a:t>
            </a:r>
          </a:p>
          <a:p>
            <a:r>
              <a:t>Mål/skott: </a:t>
            </a:r>
          </a:p>
          <a:p>
            <a:r>
              <a:t>	Totalt: 1/2</a:t>
            </a:r>
          </a:p>
          <a:p>
            <a:r>
              <a:t>	centralt: 1/1</a:t>
            </a:r>
          </a:p>
          <a:p>
            <a:r>
              <a:t>	utifrån: 0/1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jerk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17: Nils Bergström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4/1.21</a:t>
            </a:r>
          </a:p>
          <a:p>
            <a:r>
              <a:t>Mål/skott: </a:t>
            </a:r>
          </a:p>
          <a:p>
            <a:r>
              <a:t>	Totalt: 4/8</a:t>
            </a:r>
          </a:p>
          <a:p>
            <a:r>
              <a:t>	utifrån: 2/5</a:t>
            </a:r>
          </a:p>
          <a:p>
            <a:r>
              <a:t>	inlägg: 1/1</a:t>
            </a:r>
          </a:p>
          <a:p>
            <a:r>
              <a:t>	friställande: 1/1</a:t>
            </a:r>
          </a:p>
          <a:p>
            <a:r>
              <a:t>	dribbling: 0/1</a:t>
            </a:r>
          </a:p>
          <a:p>
            <a:r>
              <a:t>Passningar:</a:t>
            </a:r>
          </a:p>
          <a:p>
            <a:r>
              <a:t>	straffområde: 3</a:t>
            </a:r>
          </a:p>
          <a:p>
            <a:r>
              <a:t>	lång: 2</a:t>
            </a:r>
          </a:p>
          <a:p>
            <a:r>
              <a:t>Fixade hörnor:</a:t>
            </a:r>
          </a:p>
          <a:p>
            <a:r>
              <a:t>	4</a:t>
            </a:r>
          </a:p>
        </p:txBody>
      </p:sp>
      <p:pic>
        <p:nvPicPr>
          <p:cNvPr id="6" name="Picture 5" descr="niss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20: Kalle Mårtensson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4/1.32</a:t>
            </a:r>
          </a:p>
          <a:p>
            <a:r>
              <a:t>Mål/skott: </a:t>
            </a:r>
          </a:p>
          <a:p>
            <a:r>
              <a:t>	Totalt: 4/9</a:t>
            </a:r>
          </a:p>
          <a:p>
            <a:r>
              <a:t>	centralt: 1/3</a:t>
            </a:r>
          </a:p>
          <a:p>
            <a:r>
              <a:t>	utifrån: 0/3</a:t>
            </a:r>
          </a:p>
          <a:p>
            <a:r>
              <a:t>	fast: 2/2</a:t>
            </a:r>
          </a:p>
          <a:p>
            <a:r>
              <a:t>	retur: 1/1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kall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39: Arvid Tapper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5/1.12</a:t>
            </a:r>
          </a:p>
          <a:p>
            <a:r>
              <a:t>Mål/skott: </a:t>
            </a:r>
          </a:p>
          <a:p>
            <a:r>
              <a:t>	Totalt: 5/6</a:t>
            </a:r>
          </a:p>
          <a:p>
            <a:r>
              <a:t>	fast: 2/2</a:t>
            </a:r>
          </a:p>
          <a:p>
            <a:r>
              <a:t>	utifrån: 0/2</a:t>
            </a:r>
          </a:p>
          <a:p>
            <a:r>
              <a:t>	friställande: 1/1</a:t>
            </a:r>
          </a:p>
          <a:p>
            <a:r>
              <a:t>	inlägg: 1/1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1</a:t>
            </a:r>
          </a:p>
        </p:txBody>
      </p:sp>
      <p:pic>
        <p:nvPicPr>
          <p:cNvPr id="6" name="Picture 5" descr="arvi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40: Sune Gustafsson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0/0.13</a:t>
            </a:r>
          </a:p>
          <a:p>
            <a:r>
              <a:t>Mål/skott: </a:t>
            </a:r>
          </a:p>
          <a:p>
            <a:r>
              <a:t>	Totalt: 0/1</a:t>
            </a:r>
          </a:p>
          <a:p>
            <a:r>
              <a:t>	fast: 0/1</a:t>
            </a:r>
          </a:p>
          <a:p>
            <a:r>
              <a:t>Passningar:</a:t>
            </a:r>
          </a:p>
          <a:p>
            <a:r>
              <a:t>	lång: 1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sune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61: Ted Haraldsson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</a:t>
            </a:r>
          </a:p>
          <a:p>
            <a:r>
              <a:t>Mål/skott: </a:t>
            </a:r>
          </a:p>
          <a:p>
            <a:r>
              <a:t>	Totalt: 0/0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haral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66: Alexander Karlgren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4/1.18</a:t>
            </a:r>
          </a:p>
          <a:p>
            <a:r>
              <a:t>Mål/skott: </a:t>
            </a:r>
          </a:p>
          <a:p>
            <a:r>
              <a:t>	Totalt: 4/5</a:t>
            </a:r>
          </a:p>
          <a:p>
            <a:r>
              <a:t>	dribbling: 2/2</a:t>
            </a:r>
          </a:p>
          <a:p>
            <a:r>
              <a:t>	friställande: 1/1</a:t>
            </a:r>
          </a:p>
          <a:p>
            <a:r>
              <a:t>	centralt: 1/1</a:t>
            </a:r>
          </a:p>
          <a:p>
            <a:r>
              <a:t>	utifrån: 0/1</a:t>
            </a:r>
          </a:p>
          <a:p>
            <a:r>
              <a:t>Passningar:</a:t>
            </a:r>
          </a:p>
          <a:p>
            <a:r>
              <a:t>	straffområde: 1</a:t>
            </a:r>
          </a:p>
          <a:p>
            <a:r>
              <a:t>	farlig: 1</a:t>
            </a:r>
          </a:p>
          <a:p>
            <a:r>
              <a:t>Fixade hörnor:</a:t>
            </a:r>
          </a:p>
          <a:p>
            <a:r>
              <a:t>	1</a:t>
            </a:r>
          </a:p>
        </p:txBody>
      </p:sp>
      <p:pic>
        <p:nvPicPr>
          <p:cNvPr id="6" name="Picture 5" descr="karlgren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70: Colin Dahlberg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0/0.26</a:t>
            </a:r>
          </a:p>
          <a:p>
            <a:r>
              <a:t>Mål/skott: </a:t>
            </a:r>
          </a:p>
          <a:p>
            <a:r>
              <a:t>	Totalt: 0/2</a:t>
            </a:r>
          </a:p>
          <a:p>
            <a:r>
              <a:t>	fast: 0/2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col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80: Axel Götlin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4/5.93</a:t>
            </a:r>
          </a:p>
          <a:p>
            <a:r>
              <a:t>Mål/skott: </a:t>
            </a:r>
          </a:p>
          <a:p>
            <a:r>
              <a:t>	Totalt: 4/35</a:t>
            </a:r>
          </a:p>
          <a:p>
            <a:r>
              <a:t>	fast: 2/10</a:t>
            </a:r>
          </a:p>
          <a:p>
            <a:r>
              <a:t>	utifrån: 0/7</a:t>
            </a:r>
          </a:p>
          <a:p>
            <a:r>
              <a:t>	centralt: 0/6</a:t>
            </a:r>
          </a:p>
          <a:p>
            <a:r>
              <a:t>	dribbling: 0/5</a:t>
            </a:r>
          </a:p>
          <a:p>
            <a:r>
              <a:t>	retur: 1/3</a:t>
            </a:r>
          </a:p>
          <a:p>
            <a:r>
              <a:t>	inlägg: 0/3</a:t>
            </a:r>
          </a:p>
          <a:p>
            <a:r>
              <a:t>	friställande: 1/1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axel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88: Samuel Heeger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2/0.71</a:t>
            </a:r>
          </a:p>
          <a:p>
            <a:r>
              <a:t>Mål/skott: </a:t>
            </a:r>
          </a:p>
          <a:p>
            <a:r>
              <a:t>	Totalt: 2/6</a:t>
            </a:r>
          </a:p>
          <a:p>
            <a:r>
              <a:t>	fast: 1/3</a:t>
            </a:r>
          </a:p>
          <a:p>
            <a:r>
              <a:t>	utifrån: 0/2</a:t>
            </a:r>
          </a:p>
          <a:p>
            <a:r>
              <a:t>	inlägg: 1/1</a:t>
            </a:r>
          </a:p>
          <a:p>
            <a:r>
              <a:t>Passningar:</a:t>
            </a:r>
          </a:p>
          <a:p>
            <a:r>
              <a:t>	straffområde: 2</a:t>
            </a:r>
          </a:p>
          <a:p>
            <a:r>
              <a:t>	lång: 1</a:t>
            </a:r>
          </a:p>
          <a:p>
            <a:r>
              <a:t>Fixade hörnor:</a:t>
            </a:r>
          </a:p>
          <a:p>
            <a:r>
              <a:t>	1</a:t>
            </a:r>
          </a:p>
        </p:txBody>
      </p:sp>
      <p:pic>
        <p:nvPicPr>
          <p:cNvPr id="6" name="Picture 5" descr="heeg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53533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2: Stefan Kröller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1/0.13</a:t>
            </a:r>
          </a:p>
          <a:p>
            <a:r>
              <a:t>Mål/skott: </a:t>
            </a:r>
          </a:p>
          <a:p>
            <a:r>
              <a:t>	Totalt: 1/1</a:t>
            </a:r>
          </a:p>
          <a:p>
            <a:r>
              <a:t>	fast: 1/1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kröller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97: Alexander Härndahl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12/3.93</a:t>
            </a:r>
          </a:p>
          <a:p>
            <a:r>
              <a:t>Mål/skott: </a:t>
            </a:r>
          </a:p>
          <a:p>
            <a:r>
              <a:t>	Totalt: 12/24</a:t>
            </a:r>
          </a:p>
          <a:p>
            <a:r>
              <a:t>	fast: 6/9</a:t>
            </a:r>
          </a:p>
          <a:p>
            <a:r>
              <a:t>	utifrån: 4/7</a:t>
            </a:r>
          </a:p>
          <a:p>
            <a:r>
              <a:t>	centralt: 0/3</a:t>
            </a:r>
          </a:p>
          <a:p>
            <a:r>
              <a:t>	friställande: 2/2</a:t>
            </a:r>
          </a:p>
          <a:p>
            <a:r>
              <a:t>	dribbling: 1/1</a:t>
            </a:r>
          </a:p>
          <a:p>
            <a:r>
              <a:t>	inlägg: 0/1</a:t>
            </a:r>
          </a:p>
          <a:p>
            <a:r>
              <a:t>	retur: 0/1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2</a:t>
            </a:r>
          </a:p>
        </p:txBody>
      </p:sp>
      <p:pic>
        <p:nvPicPr>
          <p:cNvPr id="6" name="Picture 5" descr="harndah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6: David Thorén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3/1.24</a:t>
            </a:r>
          </a:p>
          <a:p>
            <a:r>
              <a:t>Mål/skott: </a:t>
            </a:r>
          </a:p>
          <a:p>
            <a:r>
              <a:t>	Totalt: 3/7</a:t>
            </a:r>
          </a:p>
          <a:p>
            <a:r>
              <a:t>	fast: 0/3</a:t>
            </a:r>
          </a:p>
          <a:p>
            <a:r>
              <a:t>	retur: 2/2</a:t>
            </a:r>
          </a:p>
          <a:p>
            <a:r>
              <a:t>	centralt: 1/1</a:t>
            </a:r>
          </a:p>
          <a:p>
            <a:r>
              <a:t>	utifrån: 0/1</a:t>
            </a:r>
          </a:p>
          <a:p>
            <a:r>
              <a:t>Passningar:</a:t>
            </a:r>
          </a:p>
          <a:p>
            <a:r>
              <a:t>	lång: 1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davva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7: Jimmy Jansson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1/0.2</a:t>
            </a:r>
          </a:p>
          <a:p>
            <a:r>
              <a:t>Mål/skott: </a:t>
            </a:r>
          </a:p>
          <a:p>
            <a:r>
              <a:t>	Totalt: 1/1</a:t>
            </a:r>
          </a:p>
          <a:p>
            <a:r>
              <a:t>	dribbling: 1/1</a:t>
            </a:r>
          </a:p>
          <a:p>
            <a:r>
              <a:t>Passningar:</a:t>
            </a:r>
          </a:p>
          <a:p>
            <a:r>
              <a:t>	straffområde: 1</a:t>
            </a:r>
          </a:p>
          <a:p>
            <a:r>
              <a:t>	lång: 1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jimmy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9: Emil Eskhult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</a:t>
            </a:r>
          </a:p>
          <a:p>
            <a:r>
              <a:t>Mål/skott: </a:t>
            </a:r>
          </a:p>
          <a:p>
            <a:r>
              <a:t>	Totalt: 0/0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emil.jp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10: Ted Bergström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6/4.13</a:t>
            </a:r>
          </a:p>
          <a:p>
            <a:r>
              <a:t>Mål/skott: </a:t>
            </a:r>
          </a:p>
          <a:p>
            <a:r>
              <a:t>	Totalt: 6/23</a:t>
            </a:r>
          </a:p>
          <a:p>
            <a:r>
              <a:t>	fast: 3/8</a:t>
            </a:r>
          </a:p>
          <a:p>
            <a:r>
              <a:t>	utifrån: 0/4</a:t>
            </a:r>
          </a:p>
          <a:p>
            <a:r>
              <a:t>	centralt: 0/4</a:t>
            </a:r>
          </a:p>
          <a:p>
            <a:r>
              <a:t>	retur: 2/3</a:t>
            </a:r>
          </a:p>
          <a:p>
            <a:r>
              <a:t>	inlägg: 0/3</a:t>
            </a:r>
          </a:p>
          <a:p>
            <a:r>
              <a:t>	friställande: 1/1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3</a:t>
            </a:r>
          </a:p>
        </p:txBody>
      </p:sp>
      <p:pic>
        <p:nvPicPr>
          <p:cNvPr id="6" name="Picture 5" descr="tedb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11: Albin Thomsen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3/1.48</a:t>
            </a:r>
          </a:p>
          <a:p>
            <a:r>
              <a:t>Mål/skott: </a:t>
            </a:r>
          </a:p>
          <a:p>
            <a:r>
              <a:t>	Totalt: 3/7</a:t>
            </a:r>
          </a:p>
          <a:p>
            <a:r>
              <a:t>	inlägg: 2/4</a:t>
            </a:r>
          </a:p>
          <a:p>
            <a:r>
              <a:t>	dribbling: 0/1</a:t>
            </a:r>
          </a:p>
          <a:p>
            <a:r>
              <a:t>	retur: 1/1</a:t>
            </a:r>
          </a:p>
          <a:p>
            <a:r>
              <a:t>	fast: 0/1</a:t>
            </a:r>
          </a:p>
          <a:p>
            <a:r>
              <a:t>Passningar:</a:t>
            </a:r>
          </a:p>
          <a:p>
            <a:r>
              <a:t>	straffområde: 2</a:t>
            </a:r>
          </a:p>
          <a:p>
            <a:r>
              <a:t>Fixade hörnor:</a:t>
            </a:r>
          </a:p>
          <a:p>
            <a:r>
              <a:t>	3</a:t>
            </a:r>
          </a:p>
        </p:txBody>
      </p:sp>
      <p:pic>
        <p:nvPicPr>
          <p:cNvPr id="6" name="Picture 5" descr="albi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12: Oscar Qvist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0/0</a:t>
            </a:r>
          </a:p>
          <a:p>
            <a:r>
              <a:t>Mål/skott: </a:t>
            </a:r>
          </a:p>
          <a:p>
            <a:r>
              <a:t>	Totalt: 0/0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qvist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5" name="Picture 4" descr="faded_background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>
              <a:defRPr sz="2700"/>
            </a:pPr>
            <a:r>
              <a:t>13: Anton Andersson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idx="2" sz="half"/>
          </p:nvPr>
        </p:nvSpPr>
        <p:spPr/>
        <p:txBody>
          <a:bodyPr/>
          <a:lstStyle/>
          <a:p>
            <a:pPr>
              <a:defRPr>
                <a:solidFill>
                  <a:srgbClr val="000000"/>
                </a:solidFill>
              </a:defRPr>
            </a:pPr>
            <a:r>
              <a:t>Mål/XG: </a:t>
            </a:r>
          </a:p>
          <a:p>
            <a:r>
              <a:t>	56/54.37</a:t>
            </a:r>
          </a:p>
          <a:p>
            <a:r>
              <a:t>Mål/skott: </a:t>
            </a:r>
          </a:p>
          <a:p>
            <a:r>
              <a:t>	Totalt: 56/342</a:t>
            </a:r>
          </a:p>
          <a:p>
            <a:r>
              <a:t>	utifrån: 35/114</a:t>
            </a:r>
          </a:p>
          <a:p>
            <a:r>
              <a:t>	fast: 27/74</a:t>
            </a:r>
          </a:p>
          <a:p>
            <a:r>
              <a:t>	centralt: 14/52</a:t>
            </a:r>
          </a:p>
          <a:p>
            <a:r>
              <a:t>	inlägg: 18/43</a:t>
            </a:r>
          </a:p>
          <a:p>
            <a:r>
              <a:t>	dribbling: 11/23</a:t>
            </a:r>
          </a:p>
          <a:p>
            <a:r>
              <a:t>	retur: 14/20</a:t>
            </a:r>
          </a:p>
          <a:p>
            <a:r>
              <a:t>	friställande: 7/16</a:t>
            </a:r>
          </a:p>
          <a:p>
            <a:r>
              <a:t>Passningar:</a:t>
            </a:r>
          </a:p>
          <a:p>
            <a:r>
              <a:t>	0</a:t>
            </a:r>
          </a:p>
          <a:p>
            <a:r>
              <a:t>Fixade hörnor:</a:t>
            </a:r>
          </a:p>
          <a:p>
            <a:r>
              <a:t>	0</a:t>
            </a:r>
          </a:p>
        </p:txBody>
      </p:sp>
      <p:pic>
        <p:nvPicPr>
          <p:cNvPr id="6" name="Picture 5" descr="anton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31920" y="365760"/>
            <a:ext cx="4572000" cy="609600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